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49CEE9-2B6E-4996-B0A7-0E1AED8EC2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84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C283C-198D-4734-8DE9-CE46AFD18B75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C098C0-EF4B-4021-9AD5-1574111A46D5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C9615F-4F4E-4C35-B0B2-02595207D2D2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CA4DC-706A-47F0-8A14-2869597265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0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5B8433-3653-47C6-85E1-F66C33F033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9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F9A13-580C-466F-8270-47A1FD8172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1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40EBF-885F-4FBC-A243-A718D7ABA3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3C8C7-358E-47F8-9296-AEECF427BB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1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02317-4D9C-4E66-BE54-708E2C9B1D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7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DC8F1-7EBB-4361-B503-370EDF0A45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6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2A8E3-7A01-4624-8CB6-3E5FB6BC18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1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357BB-7AA3-4CB6-B17D-076EE073D7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48EEA-F9F3-448A-9739-9F8F90428B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9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CABB3-9169-403F-8214-D303D12E3F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EB0B35-D6EC-46D4-816F-8AAC890A66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hyperlink" Target="http://upload.wikimedia.org/wikipedia/commons/c/c3/37_Lyndon_Johnson_3x4.jpg" TargetMode="Externa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http://www.imdb.com/rg/mediaindex/thumbnail/media/rm1503631360/nm0000054" TargetMode="External"/><Relationship Id="rId5" Type="http://schemas.openxmlformats.org/officeDocument/2006/relationships/slide" Target="slide2.xml"/><Relationship Id="rId15" Type="http://schemas.openxmlformats.org/officeDocument/2006/relationships/image" Target="../media/image7.jpeg"/><Relationship Id="rId10" Type="http://schemas.openxmlformats.org/officeDocument/2006/relationships/image" Target="../media/image4.jpeg"/><Relationship Id="rId4" Type="http://schemas.openxmlformats.org/officeDocument/2006/relationships/slide" Target="slide3.xml"/><Relationship Id="rId9" Type="http://schemas.openxmlformats.org/officeDocument/2006/relationships/hyperlink" Target="http://www.imdb.com/rg/mediaindex/thumbnail/media/rm1416206336/nm0000069" TargetMode="External"/><Relationship Id="rId14" Type="http://schemas.openxmlformats.org/officeDocument/2006/relationships/hyperlink" Target="http://z.about.com/d/womenshistory/1/0/z/I/jackie_kennedy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5.html" TargetMode="External"/><Relationship Id="rId5" Type="http://schemas.openxmlformats.org/officeDocument/2006/relationships/slide" Target="slide3.xml"/><Relationship Id="rId4" Type="http://schemas.openxmlformats.org/officeDocument/2006/relationships/slide" Target="slide1.xml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time.com/time/2003/jfk/photoessay/6.html" TargetMode="External"/><Relationship Id="rId18" Type="http://schemas.openxmlformats.org/officeDocument/2006/relationships/image" Target="../media/image2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hyperlink" Target="http://www.time.com/time/2003/jfk/photoessay/3.html" TargetMode="External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4.jpeg"/><Relationship Id="rId19" Type="http://schemas.openxmlformats.org/officeDocument/2006/relationships/image" Target="../media/image21.jpeg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205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43351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2074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3810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LBJ</a:t>
            </a:r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9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Frank</a:t>
            </a:r>
          </a:p>
        </p:txBody>
      </p:sp>
      <p:pic>
        <p:nvPicPr>
          <p:cNvPr id="2092" name="Picture 44" descr="c. 1953&#10;Photo by Frank Powolny">
            <a:hlinkClick r:id="rId11" tooltip="c. 1953&#10;Photo by Frank Powolny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Marilyn</a:t>
            </a:r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/>
              <a:t>Bobby</a:t>
            </a:r>
          </a:p>
        </p:txBody>
      </p:sp>
      <p:pic>
        <p:nvPicPr>
          <p:cNvPr id="2100" name="Picture 52" descr="A picture of First Lady Jacqueline Kennedy, wife of President John F. Kennedy">
            <a:hlinkClick r:id="rId14" tooltip="View Full-Size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Jackie</a:t>
            </a: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preparing to sign the Nuclear Test Ban Treaty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7, 1963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Robert</a:t>
            </a: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Bobby Kennedy to John F. Kennedy</a:t>
            </a:r>
            <a:r>
              <a:rPr lang="en-US" sz="900"/>
              <a:t> Have you finalized your plans for the Texas trip?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1, 1963</a:t>
            </a:r>
          </a:p>
        </p:txBody>
      </p:sp>
      <p:pic>
        <p:nvPicPr>
          <p:cNvPr id="2116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7" name="Picture 69" descr="Robert F. Kennedy - Phot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 can’t believe I had to actually send the National Guard to Alabama just so some kids could go to college!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June 11, 1963</a:t>
            </a:r>
          </a:p>
        </p:txBody>
      </p:sp>
      <p:pic>
        <p:nvPicPr>
          <p:cNvPr id="2119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is so glad we avoided war with the Russians!  That Crisis in Cuba had my blood boiling!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October 28, 1962</a:t>
            </a:r>
          </a:p>
        </p:txBody>
      </p:sp>
      <p:pic>
        <p:nvPicPr>
          <p:cNvPr id="2122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hopes everyone realizes how serious I am about putting a man on the moon!!!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September 9, 1962</a:t>
            </a:r>
          </a:p>
        </p:txBody>
      </p:sp>
      <p:pic>
        <p:nvPicPr>
          <p:cNvPr id="2124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John F. Kennedy</a:t>
            </a:r>
            <a:r>
              <a:rPr lang="en-US" sz="900"/>
              <a:t> wishes the Bay of Pigs invasion had gone better!  I think Castro is going to be a major thorn in the side of the U.S.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April 17, 1961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717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Brookline, Mass.</a:t>
            </a: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Brookline, Massachusetts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Jacqueline Kennedy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 Views:</a:t>
            </a:r>
            <a:r>
              <a:rPr lang="en-US" sz="800"/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Activities:</a:t>
            </a:r>
            <a:r>
              <a:rPr lang="en-US" sz="800"/>
              <a:t>         	          Commanding the Army, making peace with the Soviet Union,     	          promoting civil rights, 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Interests:</a:t>
            </a:r>
            <a:r>
              <a:rPr lang="en-US" sz="800"/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Music:</a:t>
            </a:r>
            <a:r>
              <a:rPr lang="en-US" sz="80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Movies:</a:t>
            </a:r>
            <a:r>
              <a:rPr lang="en-US" sz="80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TV Shows:	          </a:t>
            </a:r>
            <a:r>
              <a:rPr lang="en-US" sz="800"/>
              <a:t>The Ed Sullivan Show, The Frank Sinatra Show, To Tell the Truth</a:t>
            </a:r>
            <a:endParaRPr lang="en-US" sz="8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Favorite Books:</a:t>
            </a:r>
            <a:r>
              <a:rPr lang="en-US" sz="800"/>
              <a:t>	          The Road Not Taken, From Russia With Love, Marlborough, Decline 	           and Fall of the Roman Empire</a:t>
            </a:r>
          </a:p>
        </p:txBody>
      </p:sp>
      <p:pic>
        <p:nvPicPr>
          <p:cNvPr id="7204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>
                <a:solidFill>
                  <a:schemeClr val="accent2"/>
                </a:solidFill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Address:	         </a:t>
            </a:r>
            <a:r>
              <a:rPr lang="en-US" sz="800"/>
              <a:t>1600 Pennsylvania Avenue NW, Washington, DC 20500</a:t>
            </a:r>
          </a:p>
          <a:p>
            <a:pPr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Phone Number:	</a:t>
            </a:r>
            <a:r>
              <a:rPr lang="en-US" sz="800"/>
              <a:t>         (202) 456-1111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Photos of JFK</a:t>
            </a:r>
            <a:r>
              <a:rPr lang="en-US" sz="1000"/>
              <a:t> </a:t>
            </a:r>
            <a:r>
              <a:rPr lang="en-US" sz="800"/>
              <a:t> 7 Photos</a:t>
            </a:r>
            <a:endParaRPr lang="en-US" sz="100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JFK’s Albums</a:t>
            </a:r>
            <a:r>
              <a:rPr lang="en-US" sz="1000"/>
              <a:t> </a:t>
            </a:r>
            <a:r>
              <a:rPr lang="en-US" sz="800"/>
              <a:t> 2 Photo Alums </a:t>
            </a:r>
            <a:endParaRPr lang="en-US" sz="100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Family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The White House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5 photos</a:t>
            </a:r>
            <a:endParaRPr lang="en-US" sz="80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7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8" name="Picture 3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925" y="5105400"/>
            <a:ext cx="8953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5161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3" name="Picture 43" descr="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5" name="Picture 45" descr="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1139825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7" name="Picture 47" descr="oaththp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05000"/>
            <a:ext cx="1371600" cy="115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9" name="Picture 49" descr="celebthp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1524000" cy="11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1" name="Picture 51" descr="JohnFKennedy_FrankSinatra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3" name="Picture 53" descr="grmykthp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5" name="Picture 55" descr="glennthp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752600" cy="563562"/>
          </a:xfrm>
        </p:spPr>
        <p:txBody>
          <a:bodyPr/>
          <a:lstStyle/>
          <a:p>
            <a:r>
              <a:rPr lang="en-US" sz="1800"/>
              <a:t>Mother Teresa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2590800" cy="4754563"/>
          </a:xfrm>
        </p:spPr>
        <p:txBody>
          <a:bodyPr/>
          <a:lstStyle/>
          <a:p>
            <a:r>
              <a:rPr lang="en-US" sz="1000"/>
              <a:t>Founded the Missionaries of Charity in Calcutta, India, 1950</a:t>
            </a:r>
          </a:p>
          <a:p>
            <a:r>
              <a:rPr lang="en-US" sz="1000"/>
              <a:t>1979 – won Nobel peace Prize</a:t>
            </a:r>
          </a:p>
          <a:p>
            <a:r>
              <a:rPr lang="en-US" sz="1000"/>
              <a:t>1980 – Awarded Bharat Ratna in India</a:t>
            </a:r>
          </a:p>
          <a:p>
            <a:r>
              <a:rPr lang="en-US" sz="1000"/>
              <a:t>1928 – Joined the Sisters of Loreto as a missionary</a:t>
            </a:r>
          </a:p>
          <a:p>
            <a:r>
              <a:rPr lang="en-US" sz="1000"/>
              <a:t>1952 – Opened the Kalighat Home for the Dying</a:t>
            </a:r>
          </a:p>
          <a:p>
            <a:r>
              <a:rPr lang="en-US" sz="1000"/>
              <a:t>1955 – Opened the Nirmala Shishu Bivhan for orphans and homeless children</a:t>
            </a:r>
          </a:p>
          <a:p>
            <a:r>
              <a:rPr lang="en-US" sz="1000"/>
              <a:t>1982 – Negotiated a  cease-fire between Israeli and Palestine armies to rescue 37 children from a devastated hospital</a:t>
            </a:r>
          </a:p>
          <a:p>
            <a:r>
              <a:rPr lang="en-US" sz="1000"/>
              <a:t>1991 – Opened Missionaries for Charity Brothers in Albania</a:t>
            </a:r>
          </a:p>
          <a:p>
            <a:r>
              <a:rPr lang="en-US" sz="1000"/>
              <a:t>1983 – Suffered heart attack while visiting Pope John Paul II in Rome</a:t>
            </a:r>
          </a:p>
          <a:p>
            <a:endParaRPr 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468</Words>
  <Application>Microsoft Office PowerPoint</Application>
  <PresentationFormat>On-screen Show (4:3)</PresentationFormat>
  <Paragraphs>130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facebook</vt:lpstr>
      <vt:lpstr>facebook</vt:lpstr>
      <vt:lpstr>facebook</vt:lpstr>
      <vt:lpstr>Mother Teresa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Windows User</cp:lastModifiedBy>
  <cp:revision>16</cp:revision>
  <dcterms:created xsi:type="dcterms:W3CDTF">2009-03-30T18:09:43Z</dcterms:created>
  <dcterms:modified xsi:type="dcterms:W3CDTF">2011-07-02T19:31:34Z</dcterms:modified>
</cp:coreProperties>
</file>